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7" r:id="rId8"/>
    <p:sldId id="261" r:id="rId9"/>
    <p:sldId id="262" r:id="rId10"/>
    <p:sldId id="263" r:id="rId11"/>
    <p:sldId id="264" r:id="rId12"/>
    <p:sldId id="265" r:id="rId13"/>
    <p:sldId id="266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610" y="8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6803930-99E0-49BD-9CBD-64F49F28B7A9}" type="datetime1">
              <a:rPr lang="ko-KR" altLang="en-US"/>
              <a:pPr lvl="0">
                <a:defRPr/>
              </a:pPr>
              <a:t>2021-12-14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1C78C54-F3C4-425A-A3EE-5AAF82C5041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1C78C54-F3C4-425A-A3EE-5AAF82C5041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video" Target="../media/unknown1.mp4"  /><Relationship Id="rId6" Type="http://schemas.microsoft.com/office/2007/relationships/media" Target="../media/unknown1.mp4"  /><Relationship Id="rId7" Type="http://schemas.openxmlformats.org/officeDocument/2006/relationships/image" Target="../media/image7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Relationship Id="rId8" Type="http://schemas.openxmlformats.org/officeDocument/2006/relationships/image" Target="../media/image86.png"  /><Relationship Id="rId9" Type="http://schemas.openxmlformats.org/officeDocument/2006/relationships/image" Target="../media/image8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.png"  /><Relationship Id="rId11" Type="http://schemas.openxmlformats.org/officeDocument/2006/relationships/image" Target="../media/image16.png"  /><Relationship Id="rId12" Type="http://schemas.openxmlformats.org/officeDocument/2006/relationships/image" Target="../media/image17.png"  /><Relationship Id="rId13" Type="http://schemas.openxmlformats.org/officeDocument/2006/relationships/image" Target="../media/image18.png"  /><Relationship Id="rId14" Type="http://schemas.openxmlformats.org/officeDocument/2006/relationships/image" Target="../media/image19.png"  /><Relationship Id="rId15" Type="http://schemas.openxmlformats.org/officeDocument/2006/relationships/image" Target="../media/image20.png"  /><Relationship Id="rId16" Type="http://schemas.openxmlformats.org/officeDocument/2006/relationships/image" Target="../media/image21.png"  /><Relationship Id="rId17" Type="http://schemas.openxmlformats.org/officeDocument/2006/relationships/image" Target="../media/image22.png"  /><Relationship Id="rId18" Type="http://schemas.openxmlformats.org/officeDocument/2006/relationships/image" Target="../media/image23.png"  /><Relationship Id="rId19" Type="http://schemas.openxmlformats.org/officeDocument/2006/relationships/image" Target="../media/image24.png"  /><Relationship Id="rId2" Type="http://schemas.openxmlformats.org/officeDocument/2006/relationships/image" Target="../media/image1.png"  /><Relationship Id="rId20" Type="http://schemas.openxmlformats.org/officeDocument/2006/relationships/image" Target="../media/image25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38.png"  /><Relationship Id="rId13" Type="http://schemas.openxmlformats.org/officeDocument/2006/relationships/image" Target="../media/image39.png"  /><Relationship Id="rId2" Type="http://schemas.openxmlformats.org/officeDocument/2006/relationships/image" Target="../media/image30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.png"  /><Relationship Id="rId11" Type="http://schemas.openxmlformats.org/officeDocument/2006/relationships/image" Target="../media/image46.png"  /><Relationship Id="rId12" Type="http://schemas.openxmlformats.org/officeDocument/2006/relationships/image" Target="../media/image47.png"  /><Relationship Id="rId13" Type="http://schemas.openxmlformats.org/officeDocument/2006/relationships/image" Target="../media/image48.png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33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1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9.gif"  /><Relationship Id="rId11" Type="http://schemas.openxmlformats.org/officeDocument/2006/relationships/image" Target="../media/image60.gif"  /><Relationship Id="rId2" Type="http://schemas.openxmlformats.org/officeDocument/2006/relationships/image" Target="../media/image8.png"  /><Relationship Id="rId3" Type="http://schemas.openxmlformats.org/officeDocument/2006/relationships/image" Target="../media/image1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Relationship Id="rId8" Type="http://schemas.openxmlformats.org/officeDocument/2006/relationships/image" Target="../media/image57.gif"  /><Relationship Id="rId9" Type="http://schemas.openxmlformats.org/officeDocument/2006/relationships/image" Target="../media/image58.gif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4.png"  /><Relationship Id="rId2" Type="http://schemas.openxmlformats.org/officeDocument/2006/relationships/image" Target="../media/image8.png"  /><Relationship Id="rId3" Type="http://schemas.openxmlformats.org/officeDocument/2006/relationships/image" Target="../media/image1.png"  /><Relationship Id="rId4" Type="http://schemas.openxmlformats.org/officeDocument/2006/relationships/image" Target="../media/image56.png"  /><Relationship Id="rId5" Type="http://schemas.openxmlformats.org/officeDocument/2006/relationships/image" Target="../media/image53.png"  /><Relationship Id="rId6" Type="http://schemas.openxmlformats.org/officeDocument/2006/relationships/image" Target="../media/image61.png"  /><Relationship Id="rId7" Type="http://schemas.openxmlformats.org/officeDocument/2006/relationships/image" Target="../media/image62.gif"  /><Relationship Id="rId8" Type="http://schemas.openxmlformats.org/officeDocument/2006/relationships/image" Target="../media/image63.png"  /><Relationship Id="rId9" Type="http://schemas.openxmlformats.org/officeDocument/2006/relationships/image" Target="../media/image64.gif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3.png"  /><Relationship Id="rId11" Type="http://schemas.openxmlformats.org/officeDocument/2006/relationships/image" Target="../media/image71.png"  /><Relationship Id="rId12" Type="http://schemas.openxmlformats.org/officeDocument/2006/relationships/image" Target="../media/image72.png"  /><Relationship Id="rId13" Type="http://schemas.openxmlformats.org/officeDocument/2006/relationships/image" Target="../media/image73.png"  /><Relationship Id="rId14" Type="http://schemas.openxmlformats.org/officeDocument/2006/relationships/image" Target="../media/image74.png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36001" y="7844563"/>
            <a:ext cx="5529255" cy="8638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69332" y="8807058"/>
            <a:ext cx="6702695" cy="150097"/>
            <a:chOff x="10969332" y="8807058"/>
            <a:chExt cx="6702695" cy="150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69332" y="8807058"/>
              <a:ext cx="6702695" cy="150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69332" y="8953099"/>
            <a:ext cx="6702695" cy="150097"/>
            <a:chOff x="10969332" y="8953099"/>
            <a:chExt cx="6702695" cy="150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9332" y="8953099"/>
              <a:ext cx="6702695" cy="150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69332" y="6211608"/>
            <a:ext cx="6702695" cy="150097"/>
            <a:chOff x="10969332" y="6211608"/>
            <a:chExt cx="6702695" cy="150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69332" y="6211608"/>
              <a:ext cx="6702695" cy="150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11" y="3095869"/>
            <a:ext cx="16397798" cy="20063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36001" y="6733725"/>
            <a:ext cx="5636590" cy="863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df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343181" y="360401"/>
            <a:ext cx="5705564" cy="1071613"/>
            <a:chOff x="343181" y="360401"/>
            <a:chExt cx="5705564" cy="1071613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343181" y="360401"/>
              <a:ext cx="5705564" cy="1071613"/>
              <a:chOff x="343181" y="360401"/>
              <a:chExt cx="5705564" cy="10716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43181" y="360401"/>
                <a:ext cx="5705564" cy="107161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81822" y="270042"/>
              <a:ext cx="3161100" cy="1204792"/>
            </a:xfrm>
            <a:prstGeom prst="rect">
              <a:avLst/>
            </a:prstGeom>
          </p:spPr>
        </p:pic>
      </p:grpSp>
      <p:pic>
        <p:nvPicPr>
          <p:cNvPr id="1004" name="학과 시연영상 30초.mp4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2814917" y="1866900"/>
            <a:ext cx="12658165" cy="7172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Click="0" advTm="5000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1360" fill="hold"/>
                                        <p:tgtEl>
                                          <p:spTgt spid="10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00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181" y="360401"/>
            <a:ext cx="5705564" cy="1071613"/>
            <a:chOff x="343181" y="360401"/>
            <a:chExt cx="5705564" cy="10716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3181" y="360401"/>
              <a:ext cx="5705564" cy="1071613"/>
              <a:chOff x="343181" y="360401"/>
              <a:chExt cx="5705564" cy="10716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3181" y="360401"/>
                <a:ext cx="5705564" cy="107161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1822" y="270042"/>
              <a:ext cx="3161100" cy="1204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39865" y="1432014"/>
            <a:ext cx="11005983" cy="6705244"/>
            <a:chOff x="3639865" y="1432014"/>
            <a:chExt cx="11005983" cy="67052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9865" y="1432014"/>
              <a:ext cx="11005983" cy="67052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6746" y="8368021"/>
            <a:ext cx="16930198" cy="1726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38" y="1286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181" y="360401"/>
            <a:ext cx="5705564" cy="1071613"/>
            <a:chOff x="343181" y="360401"/>
            <a:chExt cx="5705564" cy="10716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3181" y="360401"/>
              <a:ext cx="5705564" cy="1071613"/>
              <a:chOff x="343181" y="360401"/>
              <a:chExt cx="5705564" cy="10716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3181" y="360401"/>
                <a:ext cx="5705564" cy="107161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1822" y="270042"/>
              <a:ext cx="2606896" cy="1204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05106" y="2040263"/>
            <a:ext cx="6171429" cy="5952381"/>
            <a:chOff x="10105106" y="2040263"/>
            <a:chExt cx="6171429" cy="59523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105106" y="2040263"/>
              <a:ext cx="6171429" cy="5946641"/>
              <a:chOff x="10105106" y="2040263"/>
              <a:chExt cx="6171429" cy="594664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05106" y="2040263"/>
                <a:ext cx="6171429" cy="594664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003557" y="2288112"/>
              <a:ext cx="2416781" cy="2416781"/>
              <a:chOff x="13003557" y="2288112"/>
              <a:chExt cx="2416781" cy="241678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03557" y="2288112"/>
                <a:ext cx="2416781" cy="241678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011798" y="2040263"/>
            <a:ext cx="6171429" cy="5952381"/>
            <a:chOff x="2011798" y="2040263"/>
            <a:chExt cx="6171429" cy="59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1798" y="2040263"/>
              <a:ext cx="6171429" cy="59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9167" y="8130812"/>
            <a:ext cx="14224582" cy="18132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29029" y="2293524"/>
            <a:ext cx="4336966" cy="5115395"/>
            <a:chOff x="2929029" y="2293524"/>
            <a:chExt cx="4336966" cy="51153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9029" y="2293524"/>
              <a:ext cx="4336966" cy="511539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ACF82F-164C-49F5-A82E-971C11504504}"/>
              </a:ext>
            </a:extLst>
          </p:cNvPr>
          <p:cNvSpPr/>
          <p:nvPr/>
        </p:nvSpPr>
        <p:spPr>
          <a:xfrm>
            <a:off x="7772400" y="8976859"/>
            <a:ext cx="1066800" cy="739784"/>
          </a:xfrm>
          <a:prstGeom prst="rect">
            <a:avLst/>
          </a:prstGeom>
          <a:solidFill>
            <a:srgbClr val="FDF8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77" y="-10661"/>
            <a:ext cx="18295238" cy="10285714"/>
            <a:chOff x="27539" y="2753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9" y="27539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181" y="360401"/>
            <a:ext cx="5705564" cy="1071613"/>
            <a:chOff x="343181" y="360401"/>
            <a:chExt cx="5705564" cy="10716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3181" y="360401"/>
              <a:ext cx="5705564" cy="1071613"/>
              <a:chOff x="343181" y="360401"/>
              <a:chExt cx="5705564" cy="10716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3181" y="360401"/>
                <a:ext cx="5705564" cy="107161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793" y="270042"/>
              <a:ext cx="3219555" cy="1204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05336" y="1059418"/>
            <a:ext cx="6548725" cy="3294573"/>
            <a:chOff x="10905336" y="1059418"/>
            <a:chExt cx="6548725" cy="3294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5336" y="1059418"/>
              <a:ext cx="6548725" cy="32945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90503" y="454786"/>
            <a:ext cx="3680763" cy="6850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33676" y="3548850"/>
            <a:ext cx="2281657" cy="6850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648" y="3290971"/>
            <a:ext cx="2281657" cy="6850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50678" y="2222110"/>
            <a:ext cx="1997548" cy="6850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3620" y="816209"/>
            <a:ext cx="2099331" cy="76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05336" y="5024730"/>
            <a:ext cx="6548725" cy="3239850"/>
            <a:chOff x="10905336" y="5024730"/>
            <a:chExt cx="6548725" cy="32398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05336" y="5024730"/>
              <a:ext cx="6548725" cy="32398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37741" y="4478550"/>
            <a:ext cx="3633481" cy="6850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01149" y="7525734"/>
            <a:ext cx="2193626" cy="6850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35743" y="7267854"/>
            <a:ext cx="2281657" cy="6850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88297" y="6215142"/>
            <a:ext cx="1997548" cy="6850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78858" y="4874897"/>
            <a:ext cx="2099331" cy="7695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197" y="8341488"/>
            <a:ext cx="16399183" cy="17269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1013" y="1624785"/>
            <a:ext cx="9447619" cy="6647619"/>
            <a:chOff x="801013" y="1624785"/>
            <a:chExt cx="9447619" cy="66476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01013" y="1624785"/>
              <a:ext cx="9443393" cy="6647017"/>
              <a:chOff x="801013" y="1624785"/>
              <a:chExt cx="9443393" cy="664701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01013" y="1624785"/>
                <a:ext cx="9443393" cy="664701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6450" y="3749131"/>
              <a:ext cx="1789890" cy="68506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87027" y="1817154"/>
              <a:ext cx="1777381" cy="68506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D0D9A4-501C-4FC9-B843-1BC68CDDF5F6}"/>
              </a:ext>
            </a:extLst>
          </p:cNvPr>
          <p:cNvSpPr/>
          <p:nvPr/>
        </p:nvSpPr>
        <p:spPr>
          <a:xfrm>
            <a:off x="11658600" y="9092430"/>
            <a:ext cx="4495800" cy="739784"/>
          </a:xfrm>
          <a:prstGeom prst="rect">
            <a:avLst/>
          </a:prstGeom>
          <a:solidFill>
            <a:srgbClr val="FDF8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671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181" y="360401"/>
            <a:ext cx="5705564" cy="1071613"/>
            <a:chOff x="343181" y="360401"/>
            <a:chExt cx="5705564" cy="10716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3181" y="360401"/>
              <a:ext cx="5705564" cy="1071613"/>
              <a:chOff x="343181" y="360401"/>
              <a:chExt cx="5705564" cy="10716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3181" y="360401"/>
                <a:ext cx="5705564" cy="107161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793" y="270042"/>
              <a:ext cx="3219555" cy="12047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1987" y="8571441"/>
            <a:ext cx="9867909" cy="11400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42857" y="1556372"/>
            <a:ext cx="12600000" cy="6563447"/>
            <a:chOff x="2842857" y="1556372"/>
            <a:chExt cx="12600000" cy="656344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842857" y="1556372"/>
              <a:ext cx="12597596" cy="3334875"/>
              <a:chOff x="2842857" y="1556372"/>
              <a:chExt cx="12597596" cy="333487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42857" y="1556372"/>
                <a:ext cx="12597596" cy="333487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42857" y="4891247"/>
              <a:ext cx="6298798" cy="3226317"/>
              <a:chOff x="2842857" y="4891247"/>
              <a:chExt cx="6298798" cy="322631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42857" y="4891247"/>
                <a:ext cx="6298798" cy="32263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141655" y="4891247"/>
              <a:ext cx="6268451" cy="3226317"/>
              <a:chOff x="9141655" y="4891247"/>
              <a:chExt cx="6268451" cy="32263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41655" y="4891247"/>
                <a:ext cx="6268451" cy="32263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"/>
    </mc:Choice>
    <mc:Fallback xmlns="">
      <p:transition spd="slow" advClick="0" advTm="25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1945" cy="10299484"/>
            <a:chOff x="0" y="0"/>
            <a:chExt cx="18271945" cy="102994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1945" cy="102994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181" y="360401"/>
            <a:ext cx="5705564" cy="1071613"/>
            <a:chOff x="343181" y="360401"/>
            <a:chExt cx="5705564" cy="10716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3181" y="360401"/>
              <a:ext cx="5705564" cy="1071613"/>
              <a:chOff x="343181" y="360401"/>
              <a:chExt cx="5705564" cy="10716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3181" y="360401"/>
                <a:ext cx="5705564" cy="107161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793" y="270042"/>
              <a:ext cx="3219555" cy="1204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9741" y="2339989"/>
            <a:ext cx="4367143" cy="4270568"/>
            <a:chOff x="749741" y="2339989"/>
            <a:chExt cx="4367143" cy="4270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741" y="2339989"/>
              <a:ext cx="4367143" cy="4270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2988" y="2340573"/>
            <a:ext cx="4375405" cy="4256214"/>
            <a:chOff x="6922988" y="2340573"/>
            <a:chExt cx="4375405" cy="4256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2988" y="2340573"/>
              <a:ext cx="4375405" cy="42562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69102" y="4037855"/>
            <a:ext cx="902143" cy="874835"/>
            <a:chOff x="5569102" y="4037855"/>
            <a:chExt cx="902143" cy="8748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9102" y="4037855"/>
              <a:ext cx="902143" cy="8748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028" y="6803106"/>
            <a:ext cx="4559128" cy="12597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5001" y="6803106"/>
            <a:ext cx="3549730" cy="12597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51949" y="4065394"/>
            <a:ext cx="902143" cy="874835"/>
            <a:chOff x="11851949" y="4065394"/>
            <a:chExt cx="902143" cy="8748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1949" y="4065394"/>
              <a:ext cx="902143" cy="8748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39634" y="2394722"/>
            <a:ext cx="4368214" cy="4215835"/>
            <a:chOff x="13139634" y="2394722"/>
            <a:chExt cx="4368214" cy="42158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9634" y="2394722"/>
              <a:ext cx="4368214" cy="421583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93906" y="6803106"/>
            <a:ext cx="4763619" cy="183538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73174" y="1039685"/>
            <a:ext cx="3450413" cy="136804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8300" y="8640288"/>
            <a:ext cx="17187500" cy="11400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89C28A-9850-4F6D-8877-D4FAEA703592}"/>
              </a:ext>
            </a:extLst>
          </p:cNvPr>
          <p:cNvSpPr/>
          <p:nvPr/>
        </p:nvSpPr>
        <p:spPr>
          <a:xfrm>
            <a:off x="13503832" y="8680809"/>
            <a:ext cx="4174568" cy="739784"/>
          </a:xfrm>
          <a:prstGeom prst="rect">
            <a:avLst/>
          </a:prstGeom>
          <a:solidFill>
            <a:srgbClr val="FDF8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00"/>
                            </p:stCondLst>
                            <p:childTnLst>
                              <p:par>
                                <p:cTn id="3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181" y="360401"/>
            <a:ext cx="5705564" cy="1071613"/>
            <a:chOff x="343181" y="360401"/>
            <a:chExt cx="5705564" cy="10716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3181" y="360401"/>
              <a:ext cx="5705564" cy="1071613"/>
              <a:chOff x="343181" y="360401"/>
              <a:chExt cx="5705564" cy="10716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3181" y="360401"/>
                <a:ext cx="5705564" cy="107161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1818" y="270042"/>
              <a:ext cx="3161100" cy="1204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0179" y="2337923"/>
            <a:ext cx="4365804" cy="4215491"/>
            <a:chOff x="6930179" y="2337923"/>
            <a:chExt cx="4365804" cy="4215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0179" y="2337923"/>
              <a:ext cx="4365804" cy="4215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267" y="2337923"/>
            <a:ext cx="4372688" cy="4215491"/>
            <a:chOff x="745267" y="2337923"/>
            <a:chExt cx="4372688" cy="4215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267" y="2337923"/>
              <a:ext cx="4372688" cy="4215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69102" y="3980712"/>
            <a:ext cx="902143" cy="874835"/>
            <a:chOff x="5569102" y="3980712"/>
            <a:chExt cx="902143" cy="8748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9102" y="3980712"/>
              <a:ext cx="902143" cy="8748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028" y="6745963"/>
            <a:ext cx="3833406" cy="1835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75477" y="6745963"/>
            <a:ext cx="4400757" cy="18353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39634" y="2337923"/>
            <a:ext cx="4363393" cy="4215491"/>
            <a:chOff x="13139634" y="2337923"/>
            <a:chExt cx="4363393" cy="42154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9634" y="2337923"/>
              <a:ext cx="4363393" cy="42154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51949" y="4008251"/>
            <a:ext cx="902143" cy="874835"/>
            <a:chOff x="11851949" y="4008251"/>
            <a:chExt cx="902143" cy="8748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1949" y="4008251"/>
              <a:ext cx="902143" cy="87483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93921" y="6745963"/>
            <a:ext cx="4763619" cy="183538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6640" y="1244155"/>
            <a:ext cx="10977795" cy="13680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6746" y="8368021"/>
            <a:ext cx="14770504" cy="1726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181" y="360401"/>
            <a:ext cx="5705564" cy="1071613"/>
            <a:chOff x="343181" y="360401"/>
            <a:chExt cx="5705564" cy="1071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181" y="360401"/>
              <a:ext cx="5705564" cy="1071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0136"/>
            <a:ext cx="18295238" cy="10285714"/>
            <a:chOff x="0" y="20136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36"/>
              <a:ext cx="1829523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2897" y="270118"/>
            <a:ext cx="4922787" cy="12037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595" y="1633523"/>
            <a:ext cx="7280768" cy="6640982"/>
            <a:chOff x="761595" y="1633523"/>
            <a:chExt cx="7280768" cy="66409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595" y="1633523"/>
              <a:ext cx="7280768" cy="66409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9899" y="1633523"/>
            <a:ext cx="9050840" cy="6713123"/>
            <a:chOff x="8449899" y="1633523"/>
            <a:chExt cx="9050840" cy="67131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9899" y="1633523"/>
              <a:ext cx="9050840" cy="671312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746" y="8675355"/>
            <a:ext cx="14890350" cy="10158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181" y="360401"/>
            <a:ext cx="5705564" cy="1071613"/>
            <a:chOff x="343181" y="360401"/>
            <a:chExt cx="5705564" cy="1071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181" y="360401"/>
              <a:ext cx="5705564" cy="1071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13" y="0"/>
            <a:ext cx="18295238" cy="10285714"/>
            <a:chOff x="0" y="-19048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9048"/>
              <a:ext cx="1829523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9772" y="7210150"/>
            <a:ext cx="3148478" cy="7980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8665" y="6885719"/>
            <a:ext cx="4917851" cy="14696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6746" y="8368021"/>
            <a:ext cx="13644929" cy="17269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0325" y="360037"/>
            <a:ext cx="5839409" cy="838075"/>
          </a:xfrm>
          <a:prstGeom prst="rect">
            <a:avLst/>
          </a:prstGeom>
        </p:spPr>
      </p:pic>
      <p:pic>
        <p:nvPicPr>
          <p:cNvPr id="4" name="그림 3" descr="실내, 파란색이(가) 표시된 사진&#10;&#10;자동 생성된 설명">
            <a:extLst>
              <a:ext uri="{FF2B5EF4-FFF2-40B4-BE49-F238E27FC236}">
                <a16:creationId xmlns:a16="http://schemas.microsoft.com/office/drawing/2014/main" id="{061DF5AD-055E-4A61-8E22-1D20388F1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25" y="1969514"/>
            <a:ext cx="3470372" cy="47346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37F67F-0BE0-418B-AE0D-4818BA408FFB}"/>
              </a:ext>
            </a:extLst>
          </p:cNvPr>
          <p:cNvGrpSpPr/>
          <p:nvPr/>
        </p:nvGrpSpPr>
        <p:grpSpPr>
          <a:xfrm>
            <a:off x="9083655" y="1947627"/>
            <a:ext cx="7508525" cy="4708870"/>
            <a:chOff x="9083655" y="1947627"/>
            <a:chExt cx="7508525" cy="4708870"/>
          </a:xfrm>
        </p:grpSpPr>
        <p:pic>
          <p:nvPicPr>
            <p:cNvPr id="7" name="그림 6" descr="텍스트, 실내, 전자기기이(가) 표시된 사진&#10;&#10;자동 생성된 설명">
              <a:extLst>
                <a:ext uri="{FF2B5EF4-FFF2-40B4-BE49-F238E27FC236}">
                  <a16:creationId xmlns:a16="http://schemas.microsoft.com/office/drawing/2014/main" id="{6F88EDAB-645C-420A-98BC-6708FC58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655" y="1956498"/>
              <a:ext cx="2500334" cy="469999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596240A-878E-4DD0-ADF9-BA799F577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02" y="1947627"/>
              <a:ext cx="2273828" cy="4695855"/>
            </a:xfrm>
            <a:prstGeom prst="rect">
              <a:avLst/>
            </a:prstGeom>
          </p:spPr>
        </p:pic>
        <p:pic>
          <p:nvPicPr>
            <p:cNvPr id="19" name="그림 18" descr="지도이(가) 표시된 사진&#10;&#10;자동 생성된 설명">
              <a:extLst>
                <a:ext uri="{FF2B5EF4-FFF2-40B4-BE49-F238E27FC236}">
                  <a16:creationId xmlns:a16="http://schemas.microsoft.com/office/drawing/2014/main" id="{BB0E878F-9CF2-4E96-A96D-B82750E0E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5686" y="1954923"/>
              <a:ext cx="2666494" cy="467173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181" y="360401"/>
            <a:ext cx="5705564" cy="1071613"/>
            <a:chOff x="343181" y="360401"/>
            <a:chExt cx="5705564" cy="1071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181" y="360401"/>
              <a:ext cx="5705564" cy="1071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8" y="0"/>
            <a:ext cx="18295238" cy="10285714"/>
            <a:chOff x="19048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48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0325" y="360037"/>
            <a:ext cx="5839409" cy="8380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7770" y="7335332"/>
            <a:ext cx="3148478" cy="7980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6746" y="8368021"/>
            <a:ext cx="15357672" cy="172694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9D6400F-18B8-4DA4-9C6C-B8F822E1F1FF}"/>
              </a:ext>
            </a:extLst>
          </p:cNvPr>
          <p:cNvGrpSpPr/>
          <p:nvPr/>
        </p:nvGrpSpPr>
        <p:grpSpPr>
          <a:xfrm>
            <a:off x="1646818" y="1270426"/>
            <a:ext cx="6615011" cy="5751015"/>
            <a:chOff x="1646818" y="1270426"/>
            <a:chExt cx="6615011" cy="57510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9706D5-2803-4E85-9D63-C1B8CC0F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358" y="1736538"/>
              <a:ext cx="6573342" cy="5284903"/>
            </a:xfrm>
            <a:prstGeom prst="rect">
              <a:avLst/>
            </a:prstGeom>
          </p:spPr>
        </p:pic>
        <p:pic>
          <p:nvPicPr>
            <p:cNvPr id="22" name="Object 19">
              <a:extLst>
                <a:ext uri="{FF2B5EF4-FFF2-40B4-BE49-F238E27FC236}">
                  <a16:creationId xmlns:a16="http://schemas.microsoft.com/office/drawing/2014/main" id="{E1277831-593F-4767-96E2-70458555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6818" y="1270426"/>
              <a:ext cx="6615011" cy="478841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3EB1E0-96B4-459F-8BDD-39565F90C449}"/>
              </a:ext>
            </a:extLst>
          </p:cNvPr>
          <p:cNvSpPr/>
          <p:nvPr/>
        </p:nvSpPr>
        <p:spPr>
          <a:xfrm>
            <a:off x="12232673" y="9191004"/>
            <a:ext cx="4174568" cy="739784"/>
          </a:xfrm>
          <a:prstGeom prst="rect">
            <a:avLst/>
          </a:prstGeom>
          <a:solidFill>
            <a:srgbClr val="FDF8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2AF5B81-B4E1-419B-BE35-290A1727606D}"/>
              </a:ext>
            </a:extLst>
          </p:cNvPr>
          <p:cNvGrpSpPr/>
          <p:nvPr/>
        </p:nvGrpSpPr>
        <p:grpSpPr>
          <a:xfrm>
            <a:off x="9514611" y="1749267"/>
            <a:ext cx="6910738" cy="5773394"/>
            <a:chOff x="9514611" y="1749267"/>
            <a:chExt cx="6910738" cy="577339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0CCF055-226D-4990-B276-3B63A034A9C3}"/>
                </a:ext>
              </a:extLst>
            </p:cNvPr>
            <p:cNvGrpSpPr/>
            <p:nvPr/>
          </p:nvGrpSpPr>
          <p:grpSpPr>
            <a:xfrm>
              <a:off x="9514611" y="2157144"/>
              <a:ext cx="6910738" cy="5365517"/>
              <a:chOff x="9514611" y="2157144"/>
              <a:chExt cx="6910738" cy="536551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7CFA5E1-38D9-4CFD-A613-E5BA082B1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3573" y="2157144"/>
                <a:ext cx="6843668" cy="5335586"/>
              </a:xfrm>
              <a:prstGeom prst="rect">
                <a:avLst/>
              </a:prstGeom>
            </p:spPr>
          </p:pic>
          <p:pic>
            <p:nvPicPr>
              <p:cNvPr id="24" name="Object 19">
                <a:extLst>
                  <a:ext uri="{FF2B5EF4-FFF2-40B4-BE49-F238E27FC236}">
                    <a16:creationId xmlns:a16="http://schemas.microsoft.com/office/drawing/2014/main" id="{3D8ED4B7-DEA4-438D-B4B9-BFA162010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14611" y="7043820"/>
                <a:ext cx="6910738" cy="478841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8B1CF09-C19C-410C-999B-F0FD70C8561A}"/>
                </a:ext>
              </a:extLst>
            </p:cNvPr>
            <p:cNvSpPr/>
            <p:nvPr/>
          </p:nvSpPr>
          <p:spPr>
            <a:xfrm>
              <a:off x="9563573" y="1749267"/>
              <a:ext cx="6861776" cy="416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63192" y="6993879"/>
            <a:ext cx="4917851" cy="1469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181" y="360401"/>
            <a:ext cx="5705564" cy="1071613"/>
            <a:chOff x="343181" y="360401"/>
            <a:chExt cx="5705564" cy="10716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3181" y="360401"/>
              <a:ext cx="5705564" cy="1071613"/>
              <a:chOff x="343181" y="360401"/>
              <a:chExt cx="5705564" cy="10716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3181" y="360401"/>
                <a:ext cx="5705564" cy="107161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1822" y="270042"/>
              <a:ext cx="361438" cy="12047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647" y="270117"/>
            <a:ext cx="5616352" cy="120377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CC7547A-F800-4C37-9F33-31E9DA783A79}"/>
              </a:ext>
            </a:extLst>
          </p:cNvPr>
          <p:cNvGrpSpPr/>
          <p:nvPr/>
        </p:nvGrpSpPr>
        <p:grpSpPr>
          <a:xfrm>
            <a:off x="767632" y="4308846"/>
            <a:ext cx="13941958" cy="2542857"/>
            <a:chOff x="767632" y="4308846"/>
            <a:chExt cx="13941958" cy="254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7145" y="5024717"/>
              <a:ext cx="5012445" cy="128253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67632" y="4308846"/>
              <a:ext cx="8029766" cy="2542857"/>
              <a:chOff x="767632" y="4308846"/>
              <a:chExt cx="8029766" cy="254285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767632" y="4308846"/>
                <a:ext cx="2136076" cy="2541661"/>
                <a:chOff x="767632" y="4308846"/>
                <a:chExt cx="2136076" cy="2541661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67632" y="4308846"/>
                  <a:ext cx="2136076" cy="254166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4459090" y="4605593"/>
                <a:ext cx="1218723" cy="1686424"/>
                <a:chOff x="4459090" y="4605593"/>
                <a:chExt cx="1218723" cy="168642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59090" y="4605593"/>
                  <a:ext cx="1218723" cy="168642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397398" y="4502318"/>
                <a:ext cx="1396884" cy="1851790"/>
                <a:chOff x="7397398" y="4502318"/>
                <a:chExt cx="1396884" cy="1851790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397398" y="4502318"/>
                  <a:ext cx="1396884" cy="1851790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3096404" y="4990796"/>
                <a:ext cx="902143" cy="874835"/>
                <a:chOff x="3096404" y="4990796"/>
                <a:chExt cx="902143" cy="874835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096404" y="4990796"/>
                  <a:ext cx="902143" cy="87483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6048745" y="4990796"/>
                <a:ext cx="902143" cy="874835"/>
                <a:chOff x="6048745" y="4990796"/>
                <a:chExt cx="902143" cy="87483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048745" y="4990796"/>
                  <a:ext cx="902143" cy="87483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27A3A8-0ED1-4A89-A276-7C84EF84CED0}"/>
              </a:ext>
            </a:extLst>
          </p:cNvPr>
          <p:cNvGrpSpPr/>
          <p:nvPr/>
        </p:nvGrpSpPr>
        <p:grpSpPr>
          <a:xfrm>
            <a:off x="716493" y="7074617"/>
            <a:ext cx="14914977" cy="2171100"/>
            <a:chOff x="716493" y="7074617"/>
            <a:chExt cx="14914977" cy="21711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6493" y="7074617"/>
              <a:ext cx="2190313" cy="2171100"/>
              <a:chOff x="716493" y="7074617"/>
              <a:chExt cx="2190313" cy="21711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6493" y="7074617"/>
                <a:ext cx="2190313" cy="21711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459090" y="7456701"/>
              <a:ext cx="1218723" cy="1686424"/>
              <a:chOff x="4459090" y="7456701"/>
              <a:chExt cx="1218723" cy="16864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59090" y="7456701"/>
                <a:ext cx="1218723" cy="16864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048745" y="7876265"/>
              <a:ext cx="902143" cy="874835"/>
              <a:chOff x="6048745" y="7876265"/>
              <a:chExt cx="902143" cy="87483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48745" y="7876265"/>
                <a:ext cx="902143" cy="87483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4764" y="7796516"/>
              <a:ext cx="6016706" cy="1282539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096404" y="7862496"/>
              <a:ext cx="902143" cy="874835"/>
              <a:chOff x="3096404" y="7862496"/>
              <a:chExt cx="902143" cy="8748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96404" y="7862496"/>
                <a:ext cx="902143" cy="87483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397398" y="7393926"/>
              <a:ext cx="1396884" cy="1851790"/>
              <a:chOff x="7397398" y="7393926"/>
              <a:chExt cx="1396884" cy="185179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97398" y="7393926"/>
                <a:ext cx="1396884" cy="1851790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1DCBC3-4BA0-4458-9868-02EC1EA25830}"/>
              </a:ext>
            </a:extLst>
          </p:cNvPr>
          <p:cNvGrpSpPr/>
          <p:nvPr/>
        </p:nvGrpSpPr>
        <p:grpSpPr>
          <a:xfrm>
            <a:off x="716493" y="1683667"/>
            <a:ext cx="15273253" cy="2220815"/>
            <a:chOff x="716493" y="1683667"/>
            <a:chExt cx="15273253" cy="22208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764" y="2205278"/>
              <a:ext cx="6374982" cy="128253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623288" y="2205276"/>
              <a:ext cx="902143" cy="874835"/>
              <a:chOff x="4623288" y="2205276"/>
              <a:chExt cx="902143" cy="8748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623288" y="2205276"/>
                <a:ext cx="902143" cy="87483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397398" y="1710838"/>
              <a:ext cx="1396884" cy="1851790"/>
              <a:chOff x="7397398" y="1710838"/>
              <a:chExt cx="1396884" cy="185179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97398" y="1710838"/>
                <a:ext cx="1396884" cy="185179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16493" y="1683667"/>
              <a:ext cx="2220815" cy="2220815"/>
              <a:chOff x="716493" y="1683667"/>
              <a:chExt cx="2220815" cy="222081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716493" y="1683667"/>
                <a:ext cx="2220815" cy="2220815"/>
                <a:chOff x="716493" y="1683667"/>
                <a:chExt cx="2220815" cy="222081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16493" y="1683667"/>
                  <a:ext cx="2220815" cy="222081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217540" y="1950863"/>
                <a:ext cx="1218723" cy="1686424"/>
                <a:chOff x="1217540" y="1950863"/>
                <a:chExt cx="1218723" cy="1686424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17540" y="1950863"/>
                  <a:ext cx="1218723" cy="168642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500"/>
    </mc:Choice>
    <mc:Fallback xmlns="">
      <p:transition spd="slow" advClick="0" advTm="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사용자 지정</ep:PresentationFormat>
  <ep:Paragraphs>0</ep:Paragraphs>
  <ep:Slides>12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2021-10-17T19:23:19.000</dcterms:created>
  <dc:creator>officegen</dc:creator>
  <cp:lastModifiedBy>jaehl</cp:lastModifiedBy>
  <dcterms:modified xsi:type="dcterms:W3CDTF">2021-12-14T08:06:50.293</dcterms:modified>
  <cp:revision>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